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Relationship Id="rId13" Type="http://schemas.openxmlformats.org/officeDocument/2006/relationships/slide" Target="slides/slide7.xml"/><Relationship Id="rId14" Type="http://schemas.openxmlformats.org/officeDocument/2006/relationships/slide" Target="slides/slide8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Ce frumos si sfânt, Isuse,</a:t>
            </a:r>
            <a:br/>
            <a:r>
              <a:t>Este drumul crucii când,</a:t>
            </a:r>
            <a:br/>
            <a:r>
              <a:t>Ascultând îndemnu-Ți dulce,</a:t>
            </a:r>
            <a:br/>
            <a:r>
              <a:t>Zilnic îl pășim cântând!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Chiar când vin peste noi,</a:t>
            </a:r>
            <a:br/>
            <a:r>
              <a:t>Încercări și nevoi,</a:t>
            </a:r>
            <a:br/>
            <a:r>
              <a:t>Harul Tău ne este îndeajuns.</a:t>
            </a:r>
            <a:br/>
            <a:r>
              <a:t>Tu ne porți roditori</a:t>
            </a:r>
            <a:br/>
            <a:r>
              <a:t>Dinspre noapte spre zori</a:t>
            </a:r>
            <a:br/>
            <a:r>
              <a:t>Cu nădejdea-n sfântul Tău răspuns.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Ce nădejdi ne umplu viața,</a:t>
            </a:r>
            <a:br/>
            <a:r>
              <a:t>Când privim, încrezători,</a:t>
            </a:r>
            <a:br/>
            <a:r>
              <a:t>Scumpa Ta făgăduință,</a:t>
            </a:r>
            <a:br/>
            <a:r>
              <a:t>După stratul gros de nori!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Chiar când vin peste noi,</a:t>
            </a:r>
            <a:br/>
            <a:r>
              <a:t>Încercări și nevoi,</a:t>
            </a:r>
            <a:br/>
            <a:r>
              <a:t>Harul Tău ne este îndeajuns.</a:t>
            </a:r>
            <a:br/>
            <a:r>
              <a:t>Tu ne porți roditori</a:t>
            </a:r>
            <a:br/>
            <a:r>
              <a:t>Dinspre noapte spre zori</a:t>
            </a:r>
            <a:br/>
            <a:r>
              <a:t>Cu nădejdea-n sfântul Tău răspuns.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Ce lumină fericită,</a:t>
            </a:r>
            <a:br/>
            <a:r>
              <a:t>Ne învăluie deplin,</a:t>
            </a:r>
            <a:br/>
            <a:r>
              <a:t>Când, pe aripi de credință,</a:t>
            </a:r>
            <a:br/>
            <a:r>
              <a:t>Ne-nălțăm spre mai senin!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Chiar când vin peste noi,</a:t>
            </a:r>
            <a:br/>
            <a:r>
              <a:t>Încercări și nevoi,</a:t>
            </a:r>
            <a:br/>
            <a:r>
              <a:t>Harul Tău ne este îndeajuns.</a:t>
            </a:r>
            <a:br/>
            <a:r>
              <a:t>Tu ne porți roditori</a:t>
            </a:r>
            <a:br/>
            <a:r>
              <a:t>Dinspre noapte spre zori</a:t>
            </a:r>
            <a:br/>
            <a:r>
              <a:t>Cu nădejdea-n sfântul Tău răspuns.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Fericirea noastră-ntreagă</a:t>
            </a:r>
            <a:br/>
            <a:r>
              <a:t>Tu ne ești iubit Isus!</a:t>
            </a:r>
            <a:br/>
            <a:r>
              <a:t>Du-ne Tu, din treaptă-n treaptă,</a:t>
            </a:r>
            <a:br/>
            <a:r>
              <a:t>Până-n vârful cel mai sus!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Chiar când vin peste noi,</a:t>
            </a:r>
            <a:br/>
            <a:r>
              <a:t>Încercări și nevoi,</a:t>
            </a:r>
            <a:br/>
            <a:r>
              <a:t>Harul Tău ne este îndeajuns.</a:t>
            </a:r>
            <a:br/>
            <a:r>
              <a:t>Tu ne porți roditori</a:t>
            </a:r>
            <a:br/>
            <a:r>
              <a:t>Dinspre noapte spre zori</a:t>
            </a:r>
            <a:br/>
            <a:r>
              <a:t>Cu nădejdea-n sfântul Tău răspuns.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